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48354" y="1091540"/>
            <a:ext cx="8519646" cy="2387600"/>
          </a:xfrm>
        </p:spPr>
        <p:txBody>
          <a:bodyPr anchor="b"/>
          <a:lstStyle>
            <a:lvl1pPr algn="ctr">
              <a:defRPr sz="6000" b="1" cap="small" baseline="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699224" y="3590535"/>
            <a:ext cx="541790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3821987"/>
            <a:ext cx="12192000" cy="30360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93" y="141269"/>
            <a:ext cx="1913561" cy="19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88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206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 userDrawn="1"/>
        </p:nvSpPr>
        <p:spPr>
          <a:xfrm>
            <a:off x="256854" y="904126"/>
            <a:ext cx="11229654" cy="171141"/>
          </a:xfrm>
          <a:prstGeom prst="rect">
            <a:avLst/>
          </a:prstGeom>
          <a:solidFill>
            <a:srgbClr val="C000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6854" y="231561"/>
            <a:ext cx="11096946" cy="79585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285" y="1449457"/>
            <a:ext cx="10515600" cy="4351338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85" y="5573557"/>
            <a:ext cx="1206811" cy="12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8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551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98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855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143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429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316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E787F-65A1-455D-81FD-D5B48AF8373C}" type="datetimeFigureOut">
              <a:rPr lang="hu-HU" smtClean="0"/>
              <a:t>2016.09.26.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419B5-2E0B-4FFD-87B0-5FD5DB6AD7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800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műszaki rajz vonalai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62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Általános ismeretek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Minden vonalnak szerepe van!</a:t>
            </a:r>
          </a:p>
          <a:p>
            <a:r>
              <a:rPr lang="hu-HU" dirty="0" smtClean="0"/>
              <a:t>A vonalvastagságokat és fajtákat szabvány rögzíti</a:t>
            </a:r>
          </a:p>
          <a:p>
            <a:r>
              <a:rPr lang="hu-HU" dirty="0" smtClean="0"/>
              <a:t>A vonalak hosszúsága MINDIG adott</a:t>
            </a:r>
          </a:p>
          <a:p>
            <a:pPr lvl="1"/>
            <a:r>
              <a:rPr lang="hu-HU" dirty="0" smtClean="0"/>
              <a:t>Határozott kezdőpint</a:t>
            </a:r>
          </a:p>
          <a:p>
            <a:pPr lvl="1"/>
            <a:r>
              <a:rPr lang="hu-HU" dirty="0" smtClean="0"/>
              <a:t>Határozott végpont</a:t>
            </a:r>
          </a:p>
          <a:p>
            <a:pPr lvl="1"/>
            <a:r>
              <a:rPr lang="hu-HU" dirty="0" smtClean="0"/>
              <a:t>Vastagsága, árnyalata egyenletes</a:t>
            </a:r>
          </a:p>
          <a:p>
            <a:pPr lvl="1"/>
            <a:r>
              <a:rPr lang="hu-HU" dirty="0" smtClean="0"/>
              <a:t>Egy vonalat csak egyszer húzunk meg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035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Vonalvastagságok, vonalcsoportok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5285" y="1488094"/>
            <a:ext cx="10515600" cy="4351338"/>
          </a:xfrm>
        </p:spPr>
        <p:txBody>
          <a:bodyPr/>
          <a:lstStyle/>
          <a:p>
            <a:r>
              <a:rPr lang="hu-HU" dirty="0" smtClean="0"/>
              <a:t>Két féle vastagság:</a:t>
            </a:r>
          </a:p>
          <a:p>
            <a:pPr lvl="1"/>
            <a:r>
              <a:rPr lang="hu-HU" dirty="0" smtClean="0"/>
              <a:t>Vastag</a:t>
            </a:r>
          </a:p>
          <a:p>
            <a:pPr lvl="1"/>
            <a:r>
              <a:rPr lang="hu-HU" dirty="0" smtClean="0"/>
              <a:t>Vékony</a:t>
            </a:r>
          </a:p>
          <a:p>
            <a:r>
              <a:rPr lang="hu-HU" dirty="0" smtClean="0"/>
              <a:t>A különböző vastagságok aránya 2:1 vagy 3:1</a:t>
            </a:r>
          </a:p>
          <a:p>
            <a:r>
              <a:rPr lang="hu-HU" dirty="0" smtClean="0"/>
              <a:t>Gépészeti rajzokon 2:1 arányban dolgozunk</a:t>
            </a:r>
          </a:p>
          <a:p>
            <a:r>
              <a:rPr lang="hu-HU" dirty="0" smtClean="0"/>
              <a:t>Vonalcsoportok: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34" y="1257755"/>
            <a:ext cx="3078051" cy="27540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85" y="4242140"/>
            <a:ext cx="11282899" cy="12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Előírások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rajzlap mérete határozza meg az alkalmazott vastagságot</a:t>
            </a:r>
          </a:p>
          <a:p>
            <a:r>
              <a:rPr lang="hu-HU" dirty="0" smtClean="0"/>
              <a:t>Egy rajzlapon csak egy vonalcsoport alkalmazható</a:t>
            </a:r>
          </a:p>
          <a:p>
            <a:r>
              <a:rPr lang="hu-HU" dirty="0" smtClean="0"/>
              <a:t>A következő ceruzatípusok javasoltak:</a:t>
            </a:r>
          </a:p>
          <a:p>
            <a:pPr lvl="1"/>
            <a:r>
              <a:rPr lang="hu-HU" dirty="0" smtClean="0"/>
              <a:t>Szerkesztéshez kemény (H-2H)</a:t>
            </a:r>
          </a:p>
          <a:p>
            <a:pPr lvl="1"/>
            <a:r>
              <a:rPr lang="hu-HU" dirty="0" smtClean="0"/>
              <a:t>Kihúzáshoz puha (2B)</a:t>
            </a:r>
          </a:p>
          <a:p>
            <a:pPr lvl="1"/>
            <a:r>
              <a:rPr lang="hu-HU" dirty="0" smtClean="0"/>
              <a:t>Vékony vonalak kihúzáshoz közepes (HB)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451966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Vonalfajták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715" y="1129651"/>
            <a:ext cx="4572001" cy="431167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81263" y="546815"/>
            <a:ext cx="4893620" cy="62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01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Vonalfajták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623" y="1182633"/>
            <a:ext cx="4597759" cy="43359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02547" y="248635"/>
            <a:ext cx="4668590" cy="67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4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 folytonos vonalak méretei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746" y="1300765"/>
            <a:ext cx="5615189" cy="487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25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Vonalrajzolás követelményei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54" y="2125015"/>
            <a:ext cx="11650405" cy="24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39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104</Words>
  <Application>Microsoft Office PowerPoint</Application>
  <PresentationFormat>Szélesvásznú</PresentationFormat>
  <Paragraphs>27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Office-téma</vt:lpstr>
      <vt:lpstr>A műszaki rajz vonalai</vt:lpstr>
      <vt:lpstr>Általános ismeretek</vt:lpstr>
      <vt:lpstr>Vonalvastagságok, vonalcsoportok</vt:lpstr>
      <vt:lpstr>Előírások</vt:lpstr>
      <vt:lpstr>Vonalfajták</vt:lpstr>
      <vt:lpstr>Vonalfajták</vt:lpstr>
      <vt:lpstr>Nem folytonos vonalak méretei</vt:lpstr>
      <vt:lpstr>Vonalrajzolás követelményei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Molnár István</dc:creator>
  <cp:lastModifiedBy>Molnár István</cp:lastModifiedBy>
  <cp:revision>24</cp:revision>
  <dcterms:created xsi:type="dcterms:W3CDTF">2016-09-21T07:54:03Z</dcterms:created>
  <dcterms:modified xsi:type="dcterms:W3CDTF">2016-09-26T06:54:22Z</dcterms:modified>
</cp:coreProperties>
</file>